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Space Mono Bold" charset="1" panose="02000809030000020004"/>
      <p:regular r:id="rId13"/>
    </p:embeddedFont>
    <p:embeddedFont>
      <p:font typeface="Canva Sans Bold" charset="1" panose="020B0803030501040103"/>
      <p:regular r:id="rId14"/>
    </p:embeddedFont>
    <p:embeddedFont>
      <p:font typeface="Space Mono" charset="1" panose="02000509040000020004"/>
      <p:regular r:id="rId15"/>
    </p:embeddedFont>
    <p:embeddedFont>
      <p:font typeface="Canva Sans" charset="1" panose="020B05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6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6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4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0060">
            <a:off x="7676492" y="1143782"/>
            <a:ext cx="3485462" cy="1220492"/>
          </a:xfrm>
          <a:custGeom>
            <a:avLst/>
            <a:gdLst/>
            <a:ahLst/>
            <a:cxnLst/>
            <a:rect r="r" b="b" t="t" l="l"/>
            <a:pathLst>
              <a:path h="1220492" w="3485462">
                <a:moveTo>
                  <a:pt x="0" y="0"/>
                </a:moveTo>
                <a:lnTo>
                  <a:pt x="3485462" y="0"/>
                </a:lnTo>
                <a:lnTo>
                  <a:pt x="3485462" y="1220492"/>
                </a:lnTo>
                <a:lnTo>
                  <a:pt x="0" y="122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531" r="0" b="-33531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811023" y="767672"/>
            <a:ext cx="5448277" cy="7362536"/>
          </a:xfrm>
          <a:custGeom>
            <a:avLst/>
            <a:gdLst/>
            <a:ahLst/>
            <a:cxnLst/>
            <a:rect r="r" b="b" t="t" l="l"/>
            <a:pathLst>
              <a:path h="7362536" w="5448277">
                <a:moveTo>
                  <a:pt x="5448277" y="0"/>
                </a:moveTo>
                <a:lnTo>
                  <a:pt x="0" y="0"/>
                </a:lnTo>
                <a:lnTo>
                  <a:pt x="0" y="7362537"/>
                </a:lnTo>
                <a:lnTo>
                  <a:pt x="5448277" y="7362537"/>
                </a:lnTo>
                <a:lnTo>
                  <a:pt x="544827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03785" y="2006600"/>
            <a:ext cx="3556833" cy="3552387"/>
          </a:xfrm>
          <a:custGeom>
            <a:avLst/>
            <a:gdLst/>
            <a:ahLst/>
            <a:cxnLst/>
            <a:rect r="r" b="b" t="t" l="l"/>
            <a:pathLst>
              <a:path h="3552387" w="3556833">
                <a:moveTo>
                  <a:pt x="0" y="0"/>
                </a:moveTo>
                <a:lnTo>
                  <a:pt x="3556833" y="0"/>
                </a:lnTo>
                <a:lnTo>
                  <a:pt x="3556833" y="3552387"/>
                </a:lnTo>
                <a:lnTo>
                  <a:pt x="0" y="355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3439">
            <a:off x="15234582" y="5484751"/>
            <a:ext cx="2442317" cy="6784215"/>
          </a:xfrm>
          <a:custGeom>
            <a:avLst/>
            <a:gdLst/>
            <a:ahLst/>
            <a:cxnLst/>
            <a:rect r="r" b="b" t="t" l="l"/>
            <a:pathLst>
              <a:path h="6784215" w="2442317">
                <a:moveTo>
                  <a:pt x="0" y="0"/>
                </a:moveTo>
                <a:lnTo>
                  <a:pt x="2442318" y="0"/>
                </a:lnTo>
                <a:lnTo>
                  <a:pt x="2442318" y="6784214"/>
                </a:lnTo>
                <a:lnTo>
                  <a:pt x="0" y="6784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80067" y="1754028"/>
            <a:ext cx="7613824" cy="7504272"/>
          </a:xfrm>
          <a:custGeom>
            <a:avLst/>
            <a:gdLst/>
            <a:ahLst/>
            <a:cxnLst/>
            <a:rect r="r" b="b" t="t" l="l"/>
            <a:pathLst>
              <a:path h="7504272" w="7613824">
                <a:moveTo>
                  <a:pt x="0" y="0"/>
                </a:moveTo>
                <a:lnTo>
                  <a:pt x="7613823" y="0"/>
                </a:lnTo>
                <a:lnTo>
                  <a:pt x="7613823" y="7504272"/>
                </a:lnTo>
                <a:lnTo>
                  <a:pt x="0" y="7504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56356" y="-799935"/>
            <a:ext cx="3150970" cy="3135215"/>
          </a:xfrm>
          <a:custGeom>
            <a:avLst/>
            <a:gdLst/>
            <a:ahLst/>
            <a:cxnLst/>
            <a:rect r="r" b="b" t="t" l="l"/>
            <a:pathLst>
              <a:path h="3135215" w="3150970">
                <a:moveTo>
                  <a:pt x="0" y="0"/>
                </a:moveTo>
                <a:lnTo>
                  <a:pt x="3150970" y="0"/>
                </a:lnTo>
                <a:lnTo>
                  <a:pt x="3150970" y="3135215"/>
                </a:lnTo>
                <a:lnTo>
                  <a:pt x="0" y="31352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665422" y="2484607"/>
            <a:ext cx="6043113" cy="6043113"/>
            <a:chOff x="0" y="0"/>
            <a:chExt cx="8057484" cy="80574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57484" cy="8057484"/>
            </a:xfrm>
            <a:custGeom>
              <a:avLst/>
              <a:gdLst/>
              <a:ahLst/>
              <a:cxnLst/>
              <a:rect r="r" b="b" t="t" l="l"/>
              <a:pathLst>
                <a:path h="8057484" w="8057484">
                  <a:moveTo>
                    <a:pt x="0" y="0"/>
                  </a:moveTo>
                  <a:lnTo>
                    <a:pt x="8057484" y="0"/>
                  </a:lnTo>
                  <a:lnTo>
                    <a:pt x="8057484" y="8057484"/>
                  </a:lnTo>
                  <a:lnTo>
                    <a:pt x="0" y="805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153651" y="574388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153651" y="6173502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40903" y="6173502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35093" y="3343404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340903" y="574388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35093" y="574388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340903" y="3343404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158653" y="3343404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44416" y="2510225"/>
            <a:ext cx="3155511" cy="1442090"/>
            <a:chOff x="0" y="0"/>
            <a:chExt cx="4207348" cy="1922787"/>
          </a:xfrm>
        </p:grpSpPr>
        <p:sp>
          <p:nvSpPr>
            <p:cNvPr name="AutoShape 20" id="20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TIC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596959" y="2484607"/>
            <a:ext cx="3155511" cy="1442090"/>
            <a:chOff x="0" y="0"/>
            <a:chExt cx="4207348" cy="1922787"/>
          </a:xfrm>
        </p:grpSpPr>
        <p:sp>
          <p:nvSpPr>
            <p:cNvPr name="AutoShape 23" id="23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TAC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019203" y="4580685"/>
            <a:ext cx="3155511" cy="1442090"/>
            <a:chOff x="0" y="0"/>
            <a:chExt cx="4207348" cy="1922787"/>
          </a:xfrm>
        </p:grpSpPr>
        <p:sp>
          <p:nvSpPr>
            <p:cNvPr name="AutoShape 26" id="26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TOE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9825916" y="6758609"/>
            <a:ext cx="1542120" cy="1593524"/>
          </a:xfrm>
          <a:custGeom>
            <a:avLst/>
            <a:gdLst/>
            <a:ahLst/>
            <a:cxnLst/>
            <a:rect r="r" b="b" t="t" l="l"/>
            <a:pathLst>
              <a:path h="1593524" w="1542120">
                <a:moveTo>
                  <a:pt x="0" y="0"/>
                </a:moveTo>
                <a:lnTo>
                  <a:pt x="1542120" y="0"/>
                </a:lnTo>
                <a:lnTo>
                  <a:pt x="1542120" y="1593524"/>
                </a:lnTo>
                <a:lnTo>
                  <a:pt x="0" y="159352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44416" y="6834809"/>
            <a:ext cx="705378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 PYTHON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06767" y="8371205"/>
            <a:ext cx="49803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Abhishek Dutta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34027" y="-2067952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0" y="0"/>
                </a:moveTo>
                <a:lnTo>
                  <a:pt x="13078027" y="0"/>
                </a:lnTo>
                <a:lnTo>
                  <a:pt x="13078027" y="12889854"/>
                </a:lnTo>
                <a:lnTo>
                  <a:pt x="0" y="12889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823" t="0" r="-428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99801" y="374830"/>
            <a:ext cx="726019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34134" y="1752483"/>
            <a:ext cx="7991528" cy="641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In this presentation, I’ll introduce a Tic-Tac-Toe game created using Python. This project includes a simple interface for two players to take turns, a board that updates dynamically, and logic to determine winners or ties. I’ll cover the main components, such as game flow, key functions, and how they work together to deliver a smooth gaming experience.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903496" y="5770677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05723">
            <a:off x="-2839294" y="7368926"/>
            <a:ext cx="5084882" cy="7856625"/>
          </a:xfrm>
          <a:custGeom>
            <a:avLst/>
            <a:gdLst/>
            <a:ahLst/>
            <a:cxnLst/>
            <a:rect r="r" b="b" t="t" l="l"/>
            <a:pathLst>
              <a:path h="7856625" w="5084882">
                <a:moveTo>
                  <a:pt x="0" y="0"/>
                </a:moveTo>
                <a:lnTo>
                  <a:pt x="5084882" y="0"/>
                </a:lnTo>
                <a:lnTo>
                  <a:pt x="5084882" y="7856625"/>
                </a:lnTo>
                <a:lnTo>
                  <a:pt x="0" y="7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82" t="0" r="-2838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70653" y="8309940"/>
            <a:ext cx="8263083" cy="6548493"/>
          </a:xfrm>
          <a:custGeom>
            <a:avLst/>
            <a:gdLst/>
            <a:ahLst/>
            <a:cxnLst/>
            <a:rect r="r" b="b" t="t" l="l"/>
            <a:pathLst>
              <a:path h="6548493" w="8263083">
                <a:moveTo>
                  <a:pt x="0" y="0"/>
                </a:moveTo>
                <a:lnTo>
                  <a:pt x="8263082" y="0"/>
                </a:lnTo>
                <a:lnTo>
                  <a:pt x="8263082" y="6548493"/>
                </a:lnTo>
                <a:lnTo>
                  <a:pt x="0" y="6548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63786" y="4941166"/>
            <a:ext cx="4369760" cy="4393003"/>
          </a:xfrm>
          <a:custGeom>
            <a:avLst/>
            <a:gdLst/>
            <a:ahLst/>
            <a:cxnLst/>
            <a:rect r="r" b="b" t="t" l="l"/>
            <a:pathLst>
              <a:path h="4393003" w="4369760">
                <a:moveTo>
                  <a:pt x="0" y="0"/>
                </a:moveTo>
                <a:lnTo>
                  <a:pt x="4369760" y="0"/>
                </a:lnTo>
                <a:lnTo>
                  <a:pt x="4369760" y="4393004"/>
                </a:lnTo>
                <a:lnTo>
                  <a:pt x="0" y="4393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59464" y="467963"/>
            <a:ext cx="14169073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Code Breakdown</a:t>
            </a:r>
          </a:p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 short!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1847" y="3236426"/>
            <a:ext cx="16230600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0221F"/>
                </a:solidFill>
                <a:latin typeface="Space Mono"/>
                <a:ea typeface="Space Mono"/>
                <a:cs typeface="Space Mono"/>
                <a:sym typeface="Space Mono"/>
              </a:rPr>
              <a:t>print_board(board) Function</a:t>
            </a: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0221F"/>
                </a:solidFill>
                <a:latin typeface="Space Mono"/>
                <a:ea typeface="Space Mono"/>
                <a:cs typeface="Space Mono"/>
                <a:sym typeface="Space Mono"/>
              </a:rPr>
              <a:t>Displays the game board.</a:t>
            </a: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0221F"/>
                </a:solidFill>
                <a:latin typeface="Space Mono"/>
                <a:ea typeface="Space Mono"/>
                <a:cs typeface="Space Mono"/>
                <a:sym typeface="Space Mono"/>
              </a:rPr>
              <a:t>check_winner(board, player) Function</a:t>
            </a: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0221F"/>
                </a:solidFill>
                <a:latin typeface="Space Mono"/>
                <a:ea typeface="Space Mono"/>
                <a:cs typeface="Space Mono"/>
                <a:sym typeface="Space Mono"/>
              </a:rPr>
              <a:t>Checks if the current player has won the game.</a:t>
            </a: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0221F"/>
                </a:solidFill>
                <a:latin typeface="Space Mono"/>
                <a:ea typeface="Space Mono"/>
                <a:cs typeface="Space Mono"/>
                <a:sym typeface="Space Mono"/>
              </a:rPr>
              <a:t>is_full(board) Function</a:t>
            </a: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0221F"/>
                </a:solidFill>
                <a:latin typeface="Space Mono"/>
                <a:ea typeface="Space Mono"/>
                <a:cs typeface="Space Mono"/>
                <a:sym typeface="Space Mono"/>
              </a:rPr>
              <a:t>Determines if the board is full, indicating a tie.</a:t>
            </a: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0221F"/>
                </a:solidFill>
                <a:latin typeface="Space Mono"/>
                <a:ea typeface="Space Mono"/>
                <a:cs typeface="Space Mono"/>
                <a:sym typeface="Space Mono"/>
              </a:rPr>
              <a:t>play_game() Function</a:t>
            </a: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0221F"/>
                </a:solidFill>
                <a:latin typeface="Space Mono"/>
                <a:ea typeface="Space Mono"/>
                <a:cs typeface="Space Mono"/>
                <a:sym typeface="Space Mono"/>
              </a:rPr>
              <a:t>Manages game flow: takes player input, updates the board, and checks for game outcomes.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3627" y="-2677193"/>
            <a:ext cx="5356618" cy="5354386"/>
          </a:xfrm>
          <a:custGeom>
            <a:avLst/>
            <a:gdLst/>
            <a:ahLst/>
            <a:cxnLst/>
            <a:rect r="r" b="b" t="t" l="l"/>
            <a:pathLst>
              <a:path h="5354386" w="5356618">
                <a:moveTo>
                  <a:pt x="0" y="0"/>
                </a:moveTo>
                <a:lnTo>
                  <a:pt x="5356619" y="0"/>
                </a:lnTo>
                <a:lnTo>
                  <a:pt x="5356619" y="5354386"/>
                </a:lnTo>
                <a:lnTo>
                  <a:pt x="0" y="5354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9734" y="857250"/>
            <a:ext cx="629209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Game: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6618" y="2651150"/>
            <a:ext cx="16230600" cy="715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Game Setup: The game initializes with an empty 3x3 board and starts with player "X".</a:t>
            </a:r>
          </a:p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Player Turns: Players take turns entering the row and column where they want to place their mark ("X" or "O").</a:t>
            </a:r>
          </a:p>
          <a:p>
            <a:pPr algn="ctr">
              <a:lnSpc>
                <a:spcPts val="4376"/>
              </a:lnSpc>
            </a:pPr>
          </a:p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Board Update: After each move, the board is updated, and the game checks if the current player has won or if the board is full.</a:t>
            </a:r>
          </a:p>
          <a:p>
            <a:pPr algn="ctr">
              <a:lnSpc>
                <a:spcPts val="4376"/>
              </a:lnSpc>
            </a:pPr>
          </a:p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Win/Tie Check: The game checks for a winner by evaluating rows, columns, and diagonals. If no one wins and the board is full, it's declared a tie.</a:t>
            </a:r>
          </a:p>
          <a:p>
            <a:pPr algn="ctr">
              <a:lnSpc>
                <a:spcPts val="4376"/>
              </a:lnSpc>
            </a:pPr>
          </a:p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Game Continuation or End: If there's no winner and the board isn't full, the game continues with the other player's turn. The game ends when there's a win or a tie.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920632" y="-2063028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485" y="3071753"/>
            <a:ext cx="7483532" cy="4143495"/>
            <a:chOff x="0" y="0"/>
            <a:chExt cx="9978043" cy="55246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9978043" cy="422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Advantages and Disadvantages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992318"/>
              <a:ext cx="9978043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552787" y="441952"/>
            <a:ext cx="9475079" cy="933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3"/>
              </a:lnSpc>
            </a:pPr>
            <a:r>
              <a:rPr lang="en-US" sz="3838" u="sng">
                <a:solidFill>
                  <a:srgbClr val="2022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Advantages</a:t>
            </a:r>
          </a:p>
          <a:p>
            <a:pPr algn="ctr">
              <a:lnSpc>
                <a:spcPts val="5373"/>
              </a:lnSpc>
            </a:pPr>
            <a:r>
              <a:rPr lang="en-US" sz="3838">
                <a:solidFill>
                  <a:srgbClr val="20221F"/>
                </a:solidFill>
                <a:latin typeface="Canva Sans"/>
                <a:ea typeface="Canva Sans"/>
                <a:cs typeface="Canva Sans"/>
                <a:sym typeface="Canva Sans"/>
              </a:rPr>
              <a:t>1. Simple and easy to understand.</a:t>
            </a:r>
          </a:p>
          <a:p>
            <a:pPr algn="ctr">
              <a:lnSpc>
                <a:spcPts val="5373"/>
              </a:lnSpc>
            </a:pPr>
            <a:r>
              <a:rPr lang="en-US" sz="3838">
                <a:solidFill>
                  <a:srgbClr val="20221F"/>
                </a:solidFill>
                <a:latin typeface="Canva Sans"/>
                <a:ea typeface="Canva Sans"/>
                <a:cs typeface="Canva Sans"/>
                <a:sym typeface="Canva Sans"/>
              </a:rPr>
              <a:t>2. Great for learning basic Python concepts.</a:t>
            </a:r>
          </a:p>
          <a:p>
            <a:pPr algn="ctr">
              <a:lnSpc>
                <a:spcPts val="5373"/>
              </a:lnSpc>
            </a:pPr>
            <a:r>
              <a:rPr lang="en-US" sz="3838">
                <a:solidFill>
                  <a:srgbClr val="20221F"/>
                </a:solidFill>
                <a:latin typeface="Canva Sans"/>
                <a:ea typeface="Canva Sans"/>
                <a:cs typeface="Canva Sans"/>
                <a:sym typeface="Canva Sans"/>
              </a:rPr>
              <a:t>3. Organized and modular code.</a:t>
            </a:r>
          </a:p>
          <a:p>
            <a:pPr algn="ctr">
              <a:lnSpc>
                <a:spcPts val="5373"/>
              </a:lnSpc>
            </a:pPr>
            <a:r>
              <a:rPr lang="en-US" sz="3838">
                <a:solidFill>
                  <a:srgbClr val="20221F"/>
                </a:solidFill>
                <a:latin typeface="Canva Sans"/>
                <a:ea typeface="Canva Sans"/>
                <a:cs typeface="Canva Sans"/>
                <a:sym typeface="Canva Sans"/>
              </a:rPr>
              <a:t>4. Provides immediate feedback to players.</a:t>
            </a:r>
          </a:p>
          <a:p>
            <a:pPr algn="ctr">
              <a:lnSpc>
                <a:spcPts val="5373"/>
              </a:lnSpc>
            </a:pPr>
          </a:p>
          <a:p>
            <a:pPr algn="ctr">
              <a:lnSpc>
                <a:spcPts val="5373"/>
              </a:lnSpc>
            </a:pPr>
            <a:r>
              <a:rPr lang="en-US" sz="3838" u="sng">
                <a:solidFill>
                  <a:srgbClr val="2022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Disadvantages</a:t>
            </a:r>
          </a:p>
          <a:p>
            <a:pPr algn="ctr">
              <a:lnSpc>
                <a:spcPts val="5373"/>
              </a:lnSpc>
            </a:pPr>
            <a:r>
              <a:rPr lang="en-US" sz="3838">
                <a:solidFill>
                  <a:srgbClr val="20221F"/>
                </a:solidFill>
                <a:latin typeface="Canva Sans"/>
                <a:ea typeface="Canva Sans"/>
                <a:cs typeface="Canva Sans"/>
                <a:sym typeface="Canva Sans"/>
              </a:rPr>
              <a:t>1. Limited to console-based interaction.</a:t>
            </a:r>
          </a:p>
          <a:p>
            <a:pPr algn="ctr">
              <a:lnSpc>
                <a:spcPts val="5373"/>
              </a:lnSpc>
            </a:pPr>
            <a:r>
              <a:rPr lang="en-US" sz="3838">
                <a:solidFill>
                  <a:srgbClr val="20221F"/>
                </a:solidFill>
                <a:latin typeface="Canva Sans"/>
                <a:ea typeface="Canva Sans"/>
                <a:cs typeface="Canva Sans"/>
                <a:sym typeface="Canva Sans"/>
              </a:rPr>
              <a:t>2. Lacks advanced features like AI or a GUI.</a:t>
            </a:r>
          </a:p>
          <a:p>
            <a:pPr algn="ctr">
              <a:lnSpc>
                <a:spcPts val="5373"/>
              </a:lnSpc>
            </a:pPr>
            <a:r>
              <a:rPr lang="en-US" sz="3838">
                <a:solidFill>
                  <a:srgbClr val="20221F"/>
                </a:solidFill>
                <a:latin typeface="Canva Sans"/>
                <a:ea typeface="Canva Sans"/>
                <a:cs typeface="Canva Sans"/>
                <a:sym typeface="Canva Sans"/>
              </a:rPr>
              <a:t>3. No built-in replay option.</a:t>
            </a:r>
          </a:p>
          <a:p>
            <a:pPr algn="ctr">
              <a:lnSpc>
                <a:spcPts val="5373"/>
              </a:lnSpc>
            </a:pPr>
            <a:r>
              <a:rPr lang="en-US" sz="3838">
                <a:solidFill>
                  <a:srgbClr val="20221F"/>
                </a:solidFill>
                <a:latin typeface="Canva Sans"/>
                <a:ea typeface="Canva Sans"/>
                <a:cs typeface="Canva Sans"/>
                <a:sym typeface="Canva Sans"/>
              </a:rPr>
              <a:t>4. Prone to human input errors.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903496" y="5770677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05723">
            <a:off x="641564" y="6920890"/>
            <a:ext cx="5084882" cy="7856625"/>
          </a:xfrm>
          <a:custGeom>
            <a:avLst/>
            <a:gdLst/>
            <a:ahLst/>
            <a:cxnLst/>
            <a:rect r="r" b="b" t="t" l="l"/>
            <a:pathLst>
              <a:path h="7856625" w="5084882">
                <a:moveTo>
                  <a:pt x="0" y="0"/>
                </a:moveTo>
                <a:lnTo>
                  <a:pt x="5084882" y="0"/>
                </a:lnTo>
                <a:lnTo>
                  <a:pt x="5084882" y="7856625"/>
                </a:lnTo>
                <a:lnTo>
                  <a:pt x="0" y="7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82" t="0" r="-2838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56459" y="8527387"/>
            <a:ext cx="8263083" cy="6548493"/>
          </a:xfrm>
          <a:custGeom>
            <a:avLst/>
            <a:gdLst/>
            <a:ahLst/>
            <a:cxnLst/>
            <a:rect r="r" b="b" t="t" l="l"/>
            <a:pathLst>
              <a:path h="6548493" w="8263083">
                <a:moveTo>
                  <a:pt x="0" y="0"/>
                </a:moveTo>
                <a:lnTo>
                  <a:pt x="8263082" y="0"/>
                </a:lnTo>
                <a:lnTo>
                  <a:pt x="8263082" y="6548493"/>
                </a:lnTo>
                <a:lnTo>
                  <a:pt x="0" y="6548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28536" y="6456199"/>
            <a:ext cx="4369760" cy="4393003"/>
          </a:xfrm>
          <a:custGeom>
            <a:avLst/>
            <a:gdLst/>
            <a:ahLst/>
            <a:cxnLst/>
            <a:rect r="r" b="b" t="t" l="l"/>
            <a:pathLst>
              <a:path h="4393003" w="4369760">
                <a:moveTo>
                  <a:pt x="0" y="0"/>
                </a:moveTo>
                <a:lnTo>
                  <a:pt x="4369761" y="0"/>
                </a:lnTo>
                <a:lnTo>
                  <a:pt x="4369761" y="4393003"/>
                </a:lnTo>
                <a:lnTo>
                  <a:pt x="0" y="43930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97369" y="6533747"/>
            <a:ext cx="3556833" cy="3552387"/>
          </a:xfrm>
          <a:custGeom>
            <a:avLst/>
            <a:gdLst/>
            <a:ahLst/>
            <a:cxnLst/>
            <a:rect r="r" b="b" t="t" l="l"/>
            <a:pathLst>
              <a:path h="3552387" w="3556833">
                <a:moveTo>
                  <a:pt x="0" y="0"/>
                </a:moveTo>
                <a:lnTo>
                  <a:pt x="3556833" y="0"/>
                </a:lnTo>
                <a:lnTo>
                  <a:pt x="3556833" y="3552386"/>
                </a:lnTo>
                <a:lnTo>
                  <a:pt x="0" y="35523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65689">
            <a:off x="3000256" y="7948643"/>
            <a:ext cx="3171203" cy="1157489"/>
          </a:xfrm>
          <a:custGeom>
            <a:avLst/>
            <a:gdLst/>
            <a:ahLst/>
            <a:cxnLst/>
            <a:rect r="r" b="b" t="t" l="l"/>
            <a:pathLst>
              <a:path h="1157489" w="3171203">
                <a:moveTo>
                  <a:pt x="0" y="0"/>
                </a:moveTo>
                <a:lnTo>
                  <a:pt x="3171203" y="0"/>
                </a:lnTo>
                <a:lnTo>
                  <a:pt x="3171203" y="1157489"/>
                </a:lnTo>
                <a:lnTo>
                  <a:pt x="0" y="11574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59464" y="1028700"/>
            <a:ext cx="1416907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u="sng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Future Scopes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12553" y="2680118"/>
            <a:ext cx="606254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1.AI Opponent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12553" y="3823118"/>
            <a:ext cx="326445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2.A GUI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12553" y="4966118"/>
            <a:ext cx="839426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3.Multiplayer Mode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12553" y="6076547"/>
            <a:ext cx="1072598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4.Mobile App Developemt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152748" y="-3362036"/>
            <a:ext cx="5448277" cy="7362536"/>
          </a:xfrm>
          <a:custGeom>
            <a:avLst/>
            <a:gdLst/>
            <a:ahLst/>
            <a:cxnLst/>
            <a:rect r="r" b="b" t="t" l="l"/>
            <a:pathLst>
              <a:path h="7362536" w="5448277">
                <a:moveTo>
                  <a:pt x="5448277" y="7362536"/>
                </a:moveTo>
                <a:lnTo>
                  <a:pt x="0" y="7362536"/>
                </a:lnTo>
                <a:lnTo>
                  <a:pt x="0" y="0"/>
                </a:lnTo>
                <a:lnTo>
                  <a:pt x="5448277" y="0"/>
                </a:lnTo>
                <a:lnTo>
                  <a:pt x="5448277" y="736253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286212" y="1331695"/>
            <a:ext cx="15715576" cy="7623610"/>
          </a:xfrm>
          <a:prstGeom prst="rect">
            <a:avLst/>
          </a:prstGeom>
          <a:solidFill>
            <a:srgbClr val="F5F4E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7748941" y="966884"/>
            <a:ext cx="2790118" cy="977006"/>
          </a:xfrm>
          <a:custGeom>
            <a:avLst/>
            <a:gdLst/>
            <a:ahLst/>
            <a:cxnLst/>
            <a:rect r="r" b="b" t="t" l="l"/>
            <a:pathLst>
              <a:path h="977006" w="2790118">
                <a:moveTo>
                  <a:pt x="0" y="0"/>
                </a:moveTo>
                <a:lnTo>
                  <a:pt x="2790118" y="0"/>
                </a:lnTo>
                <a:lnTo>
                  <a:pt x="2790118" y="977005"/>
                </a:lnTo>
                <a:lnTo>
                  <a:pt x="0" y="9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531" r="0" b="-335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75605" y="4572000"/>
            <a:ext cx="973679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3819487" y="696149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DAGNEq2R11c</dc:identifier>
  <dcterms:modified xsi:type="dcterms:W3CDTF">2011-08-01T06:04:30Z</dcterms:modified>
  <cp:revision>1</cp:revision>
  <dc:title>Let's Play</dc:title>
</cp:coreProperties>
</file>